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</p:sldIdLst>
  <p:sldSz cx="21383625" cy="3027521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DB9CA"/>
    <a:srgbClr val="A9D18E"/>
    <a:srgbClr val="FFD966"/>
    <a:srgbClr val="E6F5F6"/>
    <a:srgbClr val="089BAB"/>
    <a:srgbClr val="F3FFFF"/>
    <a:srgbClr val="EEFCF5"/>
    <a:srgbClr val="A9CFD8"/>
    <a:srgbClr val="99BFC8"/>
    <a:srgbClr val="F249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33" d="100"/>
          <a:sy n="33" d="100"/>
        </p:scale>
        <p:origin x="2574" y="-13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03772" y="4954765"/>
            <a:ext cx="18176081" cy="10540259"/>
          </a:xfrm>
        </p:spPr>
        <p:txBody>
          <a:bodyPr anchor="b"/>
          <a:lstStyle>
            <a:lvl1pPr algn="ctr">
              <a:defRPr sz="1403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2953" y="15901497"/>
            <a:ext cx="16037719" cy="7309499"/>
          </a:xfrm>
        </p:spPr>
        <p:txBody>
          <a:bodyPr/>
          <a:lstStyle>
            <a:lvl1pPr marL="0" indent="0" algn="ctr">
              <a:buNone/>
              <a:defRPr sz="5612"/>
            </a:lvl1pPr>
            <a:lvl2pPr marL="1069162" indent="0" algn="ctr">
              <a:buNone/>
              <a:defRPr sz="4677"/>
            </a:lvl2pPr>
            <a:lvl3pPr marL="2138324" indent="0" algn="ctr">
              <a:buNone/>
              <a:defRPr sz="4209"/>
            </a:lvl3pPr>
            <a:lvl4pPr marL="3207487" indent="0" algn="ctr">
              <a:buNone/>
              <a:defRPr sz="3742"/>
            </a:lvl4pPr>
            <a:lvl5pPr marL="4276649" indent="0" algn="ctr">
              <a:buNone/>
              <a:defRPr sz="3742"/>
            </a:lvl5pPr>
            <a:lvl6pPr marL="5345811" indent="0" algn="ctr">
              <a:buNone/>
              <a:defRPr sz="3742"/>
            </a:lvl6pPr>
            <a:lvl7pPr marL="6414973" indent="0" algn="ctr">
              <a:buNone/>
              <a:defRPr sz="3742"/>
            </a:lvl7pPr>
            <a:lvl8pPr marL="7484135" indent="0" algn="ctr">
              <a:buNone/>
              <a:defRPr sz="3742"/>
            </a:lvl8pPr>
            <a:lvl9pPr marL="8553298" indent="0" algn="ctr">
              <a:buNone/>
              <a:defRPr sz="374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1AA2F-B841-4D39-BDC3-E8FE18ACA679}" type="datetimeFigureOut">
              <a:rPr lang="en-GB" smtClean="0"/>
              <a:t>07/03/2022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2A74D7-745D-4780-B62E-F4FB5AAF09A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70091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1AA2F-B841-4D39-BDC3-E8FE18ACA679}" type="datetimeFigureOut">
              <a:rPr lang="en-GB" smtClean="0"/>
              <a:t>07/03/2022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2A74D7-745D-4780-B62E-F4FB5AAF09A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55949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5302658" y="1611875"/>
            <a:ext cx="4610844" cy="256568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70125" y="1611875"/>
            <a:ext cx="13565237" cy="256568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1AA2F-B841-4D39-BDC3-E8FE18ACA679}" type="datetimeFigureOut">
              <a:rPr lang="en-GB" smtClean="0"/>
              <a:t>07/03/2022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2A74D7-745D-4780-B62E-F4FB5AAF09A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70772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1AA2F-B841-4D39-BDC3-E8FE18ACA679}" type="datetimeFigureOut">
              <a:rPr lang="en-GB" smtClean="0"/>
              <a:t>07/03/2022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2A74D7-745D-4780-B62E-F4FB5AAF09A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86202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8988" y="7547788"/>
            <a:ext cx="18443377" cy="12593645"/>
          </a:xfrm>
        </p:spPr>
        <p:txBody>
          <a:bodyPr anchor="b"/>
          <a:lstStyle>
            <a:lvl1pPr>
              <a:defRPr sz="1403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8988" y="20260574"/>
            <a:ext cx="18443377" cy="6622701"/>
          </a:xfrm>
        </p:spPr>
        <p:txBody>
          <a:bodyPr/>
          <a:lstStyle>
            <a:lvl1pPr marL="0" indent="0">
              <a:buNone/>
              <a:defRPr sz="5612">
                <a:solidFill>
                  <a:schemeClr val="tx1"/>
                </a:solidFill>
              </a:defRPr>
            </a:lvl1pPr>
            <a:lvl2pPr marL="1069162" indent="0">
              <a:buNone/>
              <a:defRPr sz="4677">
                <a:solidFill>
                  <a:schemeClr val="tx1">
                    <a:tint val="75000"/>
                  </a:schemeClr>
                </a:solidFill>
              </a:defRPr>
            </a:lvl2pPr>
            <a:lvl3pPr marL="2138324" indent="0">
              <a:buNone/>
              <a:defRPr sz="4209">
                <a:solidFill>
                  <a:schemeClr val="tx1">
                    <a:tint val="75000"/>
                  </a:schemeClr>
                </a:solidFill>
              </a:defRPr>
            </a:lvl3pPr>
            <a:lvl4pPr marL="3207487" indent="0">
              <a:buNone/>
              <a:defRPr sz="3742">
                <a:solidFill>
                  <a:schemeClr val="tx1">
                    <a:tint val="75000"/>
                  </a:schemeClr>
                </a:solidFill>
              </a:defRPr>
            </a:lvl4pPr>
            <a:lvl5pPr marL="4276649" indent="0">
              <a:buNone/>
              <a:defRPr sz="3742">
                <a:solidFill>
                  <a:schemeClr val="tx1">
                    <a:tint val="75000"/>
                  </a:schemeClr>
                </a:solidFill>
              </a:defRPr>
            </a:lvl5pPr>
            <a:lvl6pPr marL="5345811" indent="0">
              <a:buNone/>
              <a:defRPr sz="3742">
                <a:solidFill>
                  <a:schemeClr val="tx1">
                    <a:tint val="75000"/>
                  </a:schemeClr>
                </a:solidFill>
              </a:defRPr>
            </a:lvl6pPr>
            <a:lvl7pPr marL="6414973" indent="0">
              <a:buNone/>
              <a:defRPr sz="3742">
                <a:solidFill>
                  <a:schemeClr val="tx1">
                    <a:tint val="75000"/>
                  </a:schemeClr>
                </a:solidFill>
              </a:defRPr>
            </a:lvl7pPr>
            <a:lvl8pPr marL="7484135" indent="0">
              <a:buNone/>
              <a:defRPr sz="3742">
                <a:solidFill>
                  <a:schemeClr val="tx1">
                    <a:tint val="75000"/>
                  </a:schemeClr>
                </a:solidFill>
              </a:defRPr>
            </a:lvl8pPr>
            <a:lvl9pPr marL="8553298" indent="0">
              <a:buNone/>
              <a:defRPr sz="374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1AA2F-B841-4D39-BDC3-E8FE18ACA679}" type="datetimeFigureOut">
              <a:rPr lang="en-GB" smtClean="0"/>
              <a:t>07/03/2022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2A74D7-745D-4780-B62E-F4FB5AAF09A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28002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70124" y="8059374"/>
            <a:ext cx="9088041" cy="1920934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825460" y="8059374"/>
            <a:ext cx="9088041" cy="1920934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1AA2F-B841-4D39-BDC3-E8FE18ACA679}" type="datetimeFigureOut">
              <a:rPr lang="en-GB" smtClean="0"/>
              <a:t>07/03/2022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2A74D7-745D-4780-B62E-F4FB5AAF09A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88364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2909" y="1611882"/>
            <a:ext cx="18443377" cy="585180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72912" y="7421634"/>
            <a:ext cx="9046274" cy="3637228"/>
          </a:xfrm>
        </p:spPr>
        <p:txBody>
          <a:bodyPr anchor="b"/>
          <a:lstStyle>
            <a:lvl1pPr marL="0" indent="0">
              <a:buNone/>
              <a:defRPr sz="5612" b="1"/>
            </a:lvl1pPr>
            <a:lvl2pPr marL="1069162" indent="0">
              <a:buNone/>
              <a:defRPr sz="4677" b="1"/>
            </a:lvl2pPr>
            <a:lvl3pPr marL="2138324" indent="0">
              <a:buNone/>
              <a:defRPr sz="4209" b="1"/>
            </a:lvl3pPr>
            <a:lvl4pPr marL="3207487" indent="0">
              <a:buNone/>
              <a:defRPr sz="3742" b="1"/>
            </a:lvl4pPr>
            <a:lvl5pPr marL="4276649" indent="0">
              <a:buNone/>
              <a:defRPr sz="3742" b="1"/>
            </a:lvl5pPr>
            <a:lvl6pPr marL="5345811" indent="0">
              <a:buNone/>
              <a:defRPr sz="3742" b="1"/>
            </a:lvl6pPr>
            <a:lvl7pPr marL="6414973" indent="0">
              <a:buNone/>
              <a:defRPr sz="3742" b="1"/>
            </a:lvl7pPr>
            <a:lvl8pPr marL="7484135" indent="0">
              <a:buNone/>
              <a:defRPr sz="3742" b="1"/>
            </a:lvl8pPr>
            <a:lvl9pPr marL="8553298" indent="0">
              <a:buNone/>
              <a:defRPr sz="374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72912" y="11058863"/>
            <a:ext cx="9046274" cy="162659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0825461" y="7421634"/>
            <a:ext cx="9090826" cy="3637228"/>
          </a:xfrm>
        </p:spPr>
        <p:txBody>
          <a:bodyPr anchor="b"/>
          <a:lstStyle>
            <a:lvl1pPr marL="0" indent="0">
              <a:buNone/>
              <a:defRPr sz="5612" b="1"/>
            </a:lvl1pPr>
            <a:lvl2pPr marL="1069162" indent="0">
              <a:buNone/>
              <a:defRPr sz="4677" b="1"/>
            </a:lvl2pPr>
            <a:lvl3pPr marL="2138324" indent="0">
              <a:buNone/>
              <a:defRPr sz="4209" b="1"/>
            </a:lvl3pPr>
            <a:lvl4pPr marL="3207487" indent="0">
              <a:buNone/>
              <a:defRPr sz="3742" b="1"/>
            </a:lvl4pPr>
            <a:lvl5pPr marL="4276649" indent="0">
              <a:buNone/>
              <a:defRPr sz="3742" b="1"/>
            </a:lvl5pPr>
            <a:lvl6pPr marL="5345811" indent="0">
              <a:buNone/>
              <a:defRPr sz="3742" b="1"/>
            </a:lvl6pPr>
            <a:lvl7pPr marL="6414973" indent="0">
              <a:buNone/>
              <a:defRPr sz="3742" b="1"/>
            </a:lvl7pPr>
            <a:lvl8pPr marL="7484135" indent="0">
              <a:buNone/>
              <a:defRPr sz="3742" b="1"/>
            </a:lvl8pPr>
            <a:lvl9pPr marL="8553298" indent="0">
              <a:buNone/>
              <a:defRPr sz="374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0825461" y="11058863"/>
            <a:ext cx="9090826" cy="162659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1AA2F-B841-4D39-BDC3-E8FE18ACA679}" type="datetimeFigureOut">
              <a:rPr lang="en-GB" smtClean="0"/>
              <a:t>07/03/2022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2A74D7-745D-4780-B62E-F4FB5AAF09A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13905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1AA2F-B841-4D39-BDC3-E8FE18ACA679}" type="datetimeFigureOut">
              <a:rPr lang="en-GB" smtClean="0"/>
              <a:t>07/03/2022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2A74D7-745D-4780-B62E-F4FB5AAF09A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8439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1AA2F-B841-4D39-BDC3-E8FE18ACA679}" type="datetimeFigureOut">
              <a:rPr lang="en-GB" smtClean="0"/>
              <a:t>07/03/2022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2A74D7-745D-4780-B62E-F4FB5AAF09A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88273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2909" y="2018348"/>
            <a:ext cx="6896776" cy="7064216"/>
          </a:xfrm>
        </p:spPr>
        <p:txBody>
          <a:bodyPr anchor="b"/>
          <a:lstStyle>
            <a:lvl1pPr>
              <a:defRPr sz="748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90826" y="4359077"/>
            <a:ext cx="10825460" cy="21515024"/>
          </a:xfrm>
        </p:spPr>
        <p:txBody>
          <a:bodyPr/>
          <a:lstStyle>
            <a:lvl1pPr>
              <a:defRPr sz="7483"/>
            </a:lvl1pPr>
            <a:lvl2pPr>
              <a:defRPr sz="6548"/>
            </a:lvl2pPr>
            <a:lvl3pPr>
              <a:defRPr sz="5612"/>
            </a:lvl3pPr>
            <a:lvl4pPr>
              <a:defRPr sz="4677"/>
            </a:lvl4pPr>
            <a:lvl5pPr>
              <a:defRPr sz="4677"/>
            </a:lvl5pPr>
            <a:lvl6pPr>
              <a:defRPr sz="4677"/>
            </a:lvl6pPr>
            <a:lvl7pPr>
              <a:defRPr sz="4677"/>
            </a:lvl7pPr>
            <a:lvl8pPr>
              <a:defRPr sz="4677"/>
            </a:lvl8pPr>
            <a:lvl9pPr>
              <a:defRPr sz="467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2909" y="9082564"/>
            <a:ext cx="6896776" cy="16826573"/>
          </a:xfrm>
        </p:spPr>
        <p:txBody>
          <a:bodyPr/>
          <a:lstStyle>
            <a:lvl1pPr marL="0" indent="0">
              <a:buNone/>
              <a:defRPr sz="3742"/>
            </a:lvl1pPr>
            <a:lvl2pPr marL="1069162" indent="0">
              <a:buNone/>
              <a:defRPr sz="3274"/>
            </a:lvl2pPr>
            <a:lvl3pPr marL="2138324" indent="0">
              <a:buNone/>
              <a:defRPr sz="2806"/>
            </a:lvl3pPr>
            <a:lvl4pPr marL="3207487" indent="0">
              <a:buNone/>
              <a:defRPr sz="2339"/>
            </a:lvl4pPr>
            <a:lvl5pPr marL="4276649" indent="0">
              <a:buNone/>
              <a:defRPr sz="2339"/>
            </a:lvl5pPr>
            <a:lvl6pPr marL="5345811" indent="0">
              <a:buNone/>
              <a:defRPr sz="2339"/>
            </a:lvl6pPr>
            <a:lvl7pPr marL="6414973" indent="0">
              <a:buNone/>
              <a:defRPr sz="2339"/>
            </a:lvl7pPr>
            <a:lvl8pPr marL="7484135" indent="0">
              <a:buNone/>
              <a:defRPr sz="2339"/>
            </a:lvl8pPr>
            <a:lvl9pPr marL="8553298" indent="0">
              <a:buNone/>
              <a:defRPr sz="2339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1AA2F-B841-4D39-BDC3-E8FE18ACA679}" type="datetimeFigureOut">
              <a:rPr lang="en-GB" smtClean="0"/>
              <a:t>07/03/2022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2A74D7-745D-4780-B62E-F4FB5AAF09A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95846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2909" y="2018348"/>
            <a:ext cx="6896776" cy="7064216"/>
          </a:xfrm>
        </p:spPr>
        <p:txBody>
          <a:bodyPr anchor="b"/>
          <a:lstStyle>
            <a:lvl1pPr>
              <a:defRPr sz="748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090826" y="4359077"/>
            <a:ext cx="10825460" cy="21515024"/>
          </a:xfrm>
        </p:spPr>
        <p:txBody>
          <a:bodyPr anchor="t"/>
          <a:lstStyle>
            <a:lvl1pPr marL="0" indent="0">
              <a:buNone/>
              <a:defRPr sz="7483"/>
            </a:lvl1pPr>
            <a:lvl2pPr marL="1069162" indent="0">
              <a:buNone/>
              <a:defRPr sz="6548"/>
            </a:lvl2pPr>
            <a:lvl3pPr marL="2138324" indent="0">
              <a:buNone/>
              <a:defRPr sz="5612"/>
            </a:lvl3pPr>
            <a:lvl4pPr marL="3207487" indent="0">
              <a:buNone/>
              <a:defRPr sz="4677"/>
            </a:lvl4pPr>
            <a:lvl5pPr marL="4276649" indent="0">
              <a:buNone/>
              <a:defRPr sz="4677"/>
            </a:lvl5pPr>
            <a:lvl6pPr marL="5345811" indent="0">
              <a:buNone/>
              <a:defRPr sz="4677"/>
            </a:lvl6pPr>
            <a:lvl7pPr marL="6414973" indent="0">
              <a:buNone/>
              <a:defRPr sz="4677"/>
            </a:lvl7pPr>
            <a:lvl8pPr marL="7484135" indent="0">
              <a:buNone/>
              <a:defRPr sz="4677"/>
            </a:lvl8pPr>
            <a:lvl9pPr marL="8553298" indent="0">
              <a:buNone/>
              <a:defRPr sz="4677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2909" y="9082564"/>
            <a:ext cx="6896776" cy="16826573"/>
          </a:xfrm>
        </p:spPr>
        <p:txBody>
          <a:bodyPr/>
          <a:lstStyle>
            <a:lvl1pPr marL="0" indent="0">
              <a:buNone/>
              <a:defRPr sz="3742"/>
            </a:lvl1pPr>
            <a:lvl2pPr marL="1069162" indent="0">
              <a:buNone/>
              <a:defRPr sz="3274"/>
            </a:lvl2pPr>
            <a:lvl3pPr marL="2138324" indent="0">
              <a:buNone/>
              <a:defRPr sz="2806"/>
            </a:lvl3pPr>
            <a:lvl4pPr marL="3207487" indent="0">
              <a:buNone/>
              <a:defRPr sz="2339"/>
            </a:lvl4pPr>
            <a:lvl5pPr marL="4276649" indent="0">
              <a:buNone/>
              <a:defRPr sz="2339"/>
            </a:lvl5pPr>
            <a:lvl6pPr marL="5345811" indent="0">
              <a:buNone/>
              <a:defRPr sz="2339"/>
            </a:lvl6pPr>
            <a:lvl7pPr marL="6414973" indent="0">
              <a:buNone/>
              <a:defRPr sz="2339"/>
            </a:lvl7pPr>
            <a:lvl8pPr marL="7484135" indent="0">
              <a:buNone/>
              <a:defRPr sz="2339"/>
            </a:lvl8pPr>
            <a:lvl9pPr marL="8553298" indent="0">
              <a:buNone/>
              <a:defRPr sz="2339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1AA2F-B841-4D39-BDC3-E8FE18ACA679}" type="datetimeFigureOut">
              <a:rPr lang="en-GB" smtClean="0"/>
              <a:t>07/03/2022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2A74D7-745D-4780-B62E-F4FB5AAF09A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49885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70124" y="1611882"/>
            <a:ext cx="18443377" cy="58518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70124" y="8059374"/>
            <a:ext cx="18443377" cy="192093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470124" y="28060644"/>
            <a:ext cx="4811316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80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41AA2F-B841-4D39-BDC3-E8FE18ACA679}" type="datetimeFigureOut">
              <a:rPr lang="en-GB" smtClean="0"/>
              <a:t>07/03/2022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083326" y="28060644"/>
            <a:ext cx="7216973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80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102185" y="28060644"/>
            <a:ext cx="4811316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80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2A74D7-745D-4780-B62E-F4FB5AAF09A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70323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2138324" rtl="0" eaLnBrk="1" latinLnBrk="0" hangingPunct="1">
        <a:lnSpc>
          <a:spcPct val="90000"/>
        </a:lnSpc>
        <a:spcBef>
          <a:spcPct val="0"/>
        </a:spcBef>
        <a:buNone/>
        <a:defRPr sz="1028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34581" indent="-534581" algn="l" defTabSz="2138324" rtl="0" eaLnBrk="1" latinLnBrk="0" hangingPunct="1">
        <a:lnSpc>
          <a:spcPct val="90000"/>
        </a:lnSpc>
        <a:spcBef>
          <a:spcPts val="2339"/>
        </a:spcBef>
        <a:buFont typeface="Arial" panose="020B0604020202020204" pitchFamily="34" charset="0"/>
        <a:buChar char="•"/>
        <a:defRPr sz="6548" kern="1200">
          <a:solidFill>
            <a:schemeClr val="tx1"/>
          </a:solidFill>
          <a:latin typeface="+mn-lt"/>
          <a:ea typeface="+mn-ea"/>
          <a:cs typeface="+mn-cs"/>
        </a:defRPr>
      </a:lvl1pPr>
      <a:lvl2pPr marL="1603743" indent="-534581" algn="l" defTabSz="2138324" rtl="0" eaLnBrk="1" latinLnBrk="0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5612" kern="1200">
          <a:solidFill>
            <a:schemeClr val="tx1"/>
          </a:solidFill>
          <a:latin typeface="+mn-lt"/>
          <a:ea typeface="+mn-ea"/>
          <a:cs typeface="+mn-cs"/>
        </a:defRPr>
      </a:lvl2pPr>
      <a:lvl3pPr marL="2672906" indent="-534581" algn="l" defTabSz="2138324" rtl="0" eaLnBrk="1" latinLnBrk="0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4677" kern="1200">
          <a:solidFill>
            <a:schemeClr val="tx1"/>
          </a:solidFill>
          <a:latin typeface="+mn-lt"/>
          <a:ea typeface="+mn-ea"/>
          <a:cs typeface="+mn-cs"/>
        </a:defRPr>
      </a:lvl3pPr>
      <a:lvl4pPr marL="3742068" indent="-534581" algn="l" defTabSz="2138324" rtl="0" eaLnBrk="1" latinLnBrk="0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4209" kern="1200">
          <a:solidFill>
            <a:schemeClr val="tx1"/>
          </a:solidFill>
          <a:latin typeface="+mn-lt"/>
          <a:ea typeface="+mn-ea"/>
          <a:cs typeface="+mn-cs"/>
        </a:defRPr>
      </a:lvl4pPr>
      <a:lvl5pPr marL="4811230" indent="-534581" algn="l" defTabSz="2138324" rtl="0" eaLnBrk="1" latinLnBrk="0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4209" kern="1200">
          <a:solidFill>
            <a:schemeClr val="tx1"/>
          </a:solidFill>
          <a:latin typeface="+mn-lt"/>
          <a:ea typeface="+mn-ea"/>
          <a:cs typeface="+mn-cs"/>
        </a:defRPr>
      </a:lvl5pPr>
      <a:lvl6pPr marL="5880392" indent="-534581" algn="l" defTabSz="2138324" rtl="0" eaLnBrk="1" latinLnBrk="0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4209" kern="1200">
          <a:solidFill>
            <a:schemeClr val="tx1"/>
          </a:solidFill>
          <a:latin typeface="+mn-lt"/>
          <a:ea typeface="+mn-ea"/>
          <a:cs typeface="+mn-cs"/>
        </a:defRPr>
      </a:lvl6pPr>
      <a:lvl7pPr marL="6949554" indent="-534581" algn="l" defTabSz="2138324" rtl="0" eaLnBrk="1" latinLnBrk="0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4209" kern="1200">
          <a:solidFill>
            <a:schemeClr val="tx1"/>
          </a:solidFill>
          <a:latin typeface="+mn-lt"/>
          <a:ea typeface="+mn-ea"/>
          <a:cs typeface="+mn-cs"/>
        </a:defRPr>
      </a:lvl7pPr>
      <a:lvl8pPr marL="8018717" indent="-534581" algn="l" defTabSz="2138324" rtl="0" eaLnBrk="1" latinLnBrk="0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4209" kern="1200">
          <a:solidFill>
            <a:schemeClr val="tx1"/>
          </a:solidFill>
          <a:latin typeface="+mn-lt"/>
          <a:ea typeface="+mn-ea"/>
          <a:cs typeface="+mn-cs"/>
        </a:defRPr>
      </a:lvl8pPr>
      <a:lvl9pPr marL="9087879" indent="-534581" algn="l" defTabSz="2138324" rtl="0" eaLnBrk="1" latinLnBrk="0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42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138324" rtl="0" eaLnBrk="1" latinLnBrk="0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1pPr>
      <a:lvl2pPr marL="1069162" algn="l" defTabSz="2138324" rtl="0" eaLnBrk="1" latinLnBrk="0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2pPr>
      <a:lvl3pPr marL="2138324" algn="l" defTabSz="2138324" rtl="0" eaLnBrk="1" latinLnBrk="0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3pPr>
      <a:lvl4pPr marL="3207487" algn="l" defTabSz="2138324" rtl="0" eaLnBrk="1" latinLnBrk="0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4pPr>
      <a:lvl5pPr marL="4276649" algn="l" defTabSz="2138324" rtl="0" eaLnBrk="1" latinLnBrk="0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5pPr>
      <a:lvl6pPr marL="5345811" algn="l" defTabSz="2138324" rtl="0" eaLnBrk="1" latinLnBrk="0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6pPr>
      <a:lvl7pPr marL="6414973" algn="l" defTabSz="2138324" rtl="0" eaLnBrk="1" latinLnBrk="0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7pPr>
      <a:lvl8pPr marL="7484135" algn="l" defTabSz="2138324" rtl="0" eaLnBrk="1" latinLnBrk="0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8pPr>
      <a:lvl9pPr marL="8553298" algn="l" defTabSz="2138324" rtl="0" eaLnBrk="1" latinLnBrk="0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000">
              <a:srgbClr val="03FFFF"/>
            </a:gs>
            <a:gs pos="3000">
              <a:srgbClr val="01588E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ackground pattern&#10;&#10;Description automatically generated">
            <a:extLst>
              <a:ext uri="{FF2B5EF4-FFF2-40B4-BE49-F238E27FC236}">
                <a16:creationId xmlns:a16="http://schemas.microsoft.com/office/drawing/2014/main" id="{D85CC13C-B607-43F6-BF2B-C90406F1F0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86" y="0"/>
            <a:ext cx="21213327" cy="30275213"/>
          </a:xfrm>
          <a:prstGeom prst="rect">
            <a:avLst/>
          </a:prstGeom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8020232B-B638-4E5B-A375-E3D3C4942490}"/>
              </a:ext>
            </a:extLst>
          </p:cNvPr>
          <p:cNvSpPr/>
          <p:nvPr/>
        </p:nvSpPr>
        <p:spPr>
          <a:xfrm>
            <a:off x="0" y="4470399"/>
            <a:ext cx="21383625" cy="2580481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rgbClr val="EFEFEF"/>
              </a:solidFill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6D4E0F5D-2E86-4A99-B246-18DEABD71A63}"/>
              </a:ext>
            </a:extLst>
          </p:cNvPr>
          <p:cNvSpPr/>
          <p:nvPr/>
        </p:nvSpPr>
        <p:spPr>
          <a:xfrm>
            <a:off x="1225315" y="4838414"/>
            <a:ext cx="19324394" cy="2071234"/>
          </a:xfrm>
          <a:prstGeom prst="roundRect">
            <a:avLst>
              <a:gd name="adj" fmla="val 50000"/>
            </a:avLst>
          </a:prstGeom>
          <a:solidFill>
            <a:srgbClr val="E6F5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24A4BE07-C0B4-406A-9407-7DD613CFAA9F}"/>
              </a:ext>
            </a:extLst>
          </p:cNvPr>
          <p:cNvSpPr/>
          <p:nvPr/>
        </p:nvSpPr>
        <p:spPr>
          <a:xfrm>
            <a:off x="10029311" y="7644280"/>
            <a:ext cx="2217572" cy="578043"/>
          </a:xfrm>
          <a:prstGeom prst="roundRect">
            <a:avLst>
              <a:gd name="adj" fmla="val 50000"/>
            </a:avLst>
          </a:prstGeom>
          <a:solidFill>
            <a:srgbClr val="E6F5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9965864-5237-4AAD-983C-286E88607E2B}"/>
              </a:ext>
            </a:extLst>
          </p:cNvPr>
          <p:cNvSpPr/>
          <p:nvPr/>
        </p:nvSpPr>
        <p:spPr>
          <a:xfrm>
            <a:off x="4798564" y="7635056"/>
            <a:ext cx="2286000" cy="578043"/>
          </a:xfrm>
          <a:prstGeom prst="roundRect">
            <a:avLst>
              <a:gd name="adj" fmla="val 50000"/>
            </a:avLst>
          </a:prstGeom>
          <a:solidFill>
            <a:srgbClr val="E6F5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4" name="Picture 13" descr="Background pattern&#10;&#10;Description automatically generated">
            <a:extLst>
              <a:ext uri="{FF2B5EF4-FFF2-40B4-BE49-F238E27FC236}">
                <a16:creationId xmlns:a16="http://schemas.microsoft.com/office/drawing/2014/main" id="{46D6D65C-0844-416B-BE7B-1BAC433E895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957"/>
          <a:stretch/>
        </p:blipFill>
        <p:spPr>
          <a:xfrm>
            <a:off x="0" y="28431179"/>
            <a:ext cx="21383625" cy="1844033"/>
          </a:xfrm>
          <a:prstGeom prst="rect">
            <a:avLst/>
          </a:prstGeom>
        </p:spPr>
      </p:pic>
      <p:sp>
        <p:nvSpPr>
          <p:cNvPr id="26" name="Rectangle: Top Corners Rounded 25">
            <a:extLst>
              <a:ext uri="{FF2B5EF4-FFF2-40B4-BE49-F238E27FC236}">
                <a16:creationId xmlns:a16="http://schemas.microsoft.com/office/drawing/2014/main" id="{E145CFA5-E8E2-4A42-BCB7-4CB917B40376}"/>
              </a:ext>
            </a:extLst>
          </p:cNvPr>
          <p:cNvSpPr/>
          <p:nvPr/>
        </p:nvSpPr>
        <p:spPr>
          <a:xfrm>
            <a:off x="595312" y="8972468"/>
            <a:ext cx="10096500" cy="7842784"/>
          </a:xfrm>
          <a:prstGeom prst="round2SameRect">
            <a:avLst>
              <a:gd name="adj1" fmla="val 11892"/>
              <a:gd name="adj2" fmla="val 0"/>
            </a:avLst>
          </a:prstGeom>
          <a:solidFill>
            <a:srgbClr val="E6F5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EF55040-AC96-4E47-9A22-4CED9D96DC2B}"/>
              </a:ext>
            </a:extLst>
          </p:cNvPr>
          <p:cNvSpPr txBox="1"/>
          <p:nvPr/>
        </p:nvSpPr>
        <p:spPr>
          <a:xfrm>
            <a:off x="1225315" y="9162496"/>
            <a:ext cx="920882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sz="4800" b="1" dirty="0">
                <a:solidFill>
                  <a:srgbClr val="089BAB"/>
                </a:solidFill>
                <a:latin typeface="RSU" panose="02000506040000020003" pitchFamily="2" charset="-34"/>
                <a:cs typeface="RSU" panose="02000506040000020003" pitchFamily="2" charset="-34"/>
              </a:rPr>
              <a:t>บทคัดย่อ</a:t>
            </a:r>
            <a:endParaRPr lang="en-GB" sz="4800" b="1" dirty="0">
              <a:solidFill>
                <a:srgbClr val="089BAB"/>
              </a:solidFill>
              <a:latin typeface="RSU" panose="02000506040000020003" pitchFamily="2" charset="-34"/>
              <a:cs typeface="RSU" panose="02000506040000020003" pitchFamily="2" charset="-34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C413655-6351-41CD-ABB9-72C982AA5178}"/>
              </a:ext>
            </a:extLst>
          </p:cNvPr>
          <p:cNvSpPr/>
          <p:nvPr/>
        </p:nvSpPr>
        <p:spPr>
          <a:xfrm>
            <a:off x="-1" y="16460110"/>
            <a:ext cx="21383626" cy="11971067"/>
          </a:xfrm>
          <a:prstGeom prst="rect">
            <a:avLst/>
          </a:prstGeom>
          <a:solidFill>
            <a:srgbClr val="E6F5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DF9B0B0-2118-4B9F-A16A-303A00BB27B5}"/>
              </a:ext>
            </a:extLst>
          </p:cNvPr>
          <p:cNvGrpSpPr/>
          <p:nvPr/>
        </p:nvGrpSpPr>
        <p:grpSpPr>
          <a:xfrm>
            <a:off x="1531896" y="4316340"/>
            <a:ext cx="20341920" cy="3154710"/>
            <a:chOff x="739818" y="4809134"/>
            <a:chExt cx="20341920" cy="3154710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C0EFF8A-2BDC-4333-84FE-63C9CB961A38}"/>
                </a:ext>
              </a:extLst>
            </p:cNvPr>
            <p:cNvSpPr txBox="1"/>
            <p:nvPr/>
          </p:nvSpPr>
          <p:spPr>
            <a:xfrm>
              <a:off x="739818" y="6307301"/>
              <a:ext cx="16813128" cy="81682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th-TH" sz="4400" b="1" dirty="0">
                  <a:ln w="0"/>
                  <a:solidFill>
                    <a:srgbClr val="089BAB"/>
                  </a:solidFill>
                  <a:latin typeface="RSU" panose="02000506040000020003" pitchFamily="2" charset="-34"/>
                  <a:ea typeface="TH SarabunPSK" panose="020B0500040200020003" pitchFamily="34" charset="-34"/>
                  <a:cs typeface="RSU" panose="02000506040000020003" pitchFamily="2" charset="-34"/>
                </a:rPr>
                <a:t>ะบบติดตามท่าทางการนอนหลับเพื่อระบุตำแหน่งเสี่ยงของการเกิดแผลกดทับ </a:t>
              </a:r>
              <a:endParaRPr lang="en-GB" sz="2400" b="1" dirty="0">
                <a:ln w="0"/>
                <a:solidFill>
                  <a:srgbClr val="089BAB"/>
                </a:solidFill>
                <a:latin typeface="RSU" panose="02000506040000020003" pitchFamily="2" charset="-34"/>
                <a:ea typeface="Calibri" panose="020F0502020204030204" pitchFamily="34" charset="0"/>
                <a:cs typeface="RSU" panose="02000506040000020003" pitchFamily="2" charset="-34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B0EBD2F-6767-41F0-89D1-0825B45D03F3}"/>
                </a:ext>
              </a:extLst>
            </p:cNvPr>
            <p:cNvSpPr txBox="1"/>
            <p:nvPr/>
          </p:nvSpPr>
          <p:spPr>
            <a:xfrm>
              <a:off x="790924" y="4809134"/>
              <a:ext cx="1308100" cy="31547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th-TH" sz="19900" b="1" dirty="0">
                  <a:ln w="0"/>
                  <a:solidFill>
                    <a:srgbClr val="F2492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RSU" panose="02000506040000020003" pitchFamily="2" charset="-34"/>
                  <a:ea typeface="TH SarabunPSK" panose="020B0500040200020003" pitchFamily="34" charset="-34"/>
                  <a:cs typeface="RSU" panose="02000506040000020003" pitchFamily="2" charset="-34"/>
                </a:rPr>
                <a:t>ร</a:t>
              </a:r>
              <a:endParaRPr lang="en-GB" sz="3200" dirty="0">
                <a:solidFill>
                  <a:srgbClr val="F2492F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8520780-CB6C-4EEA-A9C8-357C1FD9278A}"/>
                </a:ext>
              </a:extLst>
            </p:cNvPr>
            <p:cNvSpPr txBox="1"/>
            <p:nvPr/>
          </p:nvSpPr>
          <p:spPr>
            <a:xfrm>
              <a:off x="1905124" y="5633436"/>
              <a:ext cx="19176614" cy="88267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GB" sz="4800" b="1" dirty="0" err="1">
                  <a:ln w="0"/>
                  <a:solidFill>
                    <a:srgbClr val="089BAB"/>
                  </a:solidFill>
                  <a:latin typeface="RSU" panose="02000506040000020003" pitchFamily="2" charset="-34"/>
                  <a:ea typeface="TH SarabunPSK" panose="020B0500040200020003" pitchFamily="34" charset="-34"/>
                  <a:cs typeface="RSU" panose="02000506040000020003" pitchFamily="2" charset="-34"/>
                </a:rPr>
                <a:t>leep</a:t>
              </a:r>
              <a:r>
                <a:rPr lang="en-GB" sz="4800" b="1" dirty="0">
                  <a:ln w="0"/>
                  <a:solidFill>
                    <a:srgbClr val="089BAB"/>
                  </a:solidFill>
                  <a:latin typeface="RSU" panose="02000506040000020003" pitchFamily="2" charset="-34"/>
                  <a:ea typeface="TH SarabunPSK" panose="020B0500040200020003" pitchFamily="34" charset="-34"/>
                  <a:cs typeface="RSU" panose="02000506040000020003" pitchFamily="2" charset="-34"/>
                </a:rPr>
                <a:t> Posture Monitoring System to Identify Risky Positions of Pressure Ulcers</a:t>
              </a:r>
              <a:endParaRPr lang="en-GB" sz="2800" b="1" dirty="0">
                <a:ln w="0"/>
                <a:solidFill>
                  <a:srgbClr val="089BAB"/>
                </a:solidFill>
                <a:latin typeface="RSU" panose="02000506040000020003" pitchFamily="2" charset="-34"/>
                <a:ea typeface="Calibri" panose="020F0502020204030204" pitchFamily="34" charset="0"/>
                <a:cs typeface="RSU" panose="02000506040000020003" pitchFamily="2" charset="-34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0D822FF3-991A-4EA1-B7C0-9278994A6B74}"/>
              </a:ext>
            </a:extLst>
          </p:cNvPr>
          <p:cNvSpPr txBox="1"/>
          <p:nvPr/>
        </p:nvSpPr>
        <p:spPr>
          <a:xfrm>
            <a:off x="2391234" y="7678204"/>
            <a:ext cx="16601151" cy="11169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th-TH" sz="2800" b="1" dirty="0">
                <a:ln w="0"/>
                <a:solidFill>
                  <a:srgbClr val="089BAB"/>
                </a:solidFill>
                <a:latin typeface="RSU" panose="02000506040000020003" pitchFamily="2" charset="-34"/>
                <a:ea typeface="Calibri" panose="020F0502020204030204" pitchFamily="34" charset="0"/>
                <a:cs typeface="RSU" panose="02000506040000020003" pitchFamily="2" charset="-34"/>
              </a:rPr>
              <a:t>ผู้จัดทำโครงการ</a:t>
            </a:r>
            <a:r>
              <a:rPr lang="en-US" sz="2800" b="1" dirty="0">
                <a:ln w="0"/>
                <a:solidFill>
                  <a:srgbClr val="089BAB"/>
                </a:solidFill>
                <a:latin typeface="RSU" panose="02000506040000020003" pitchFamily="2" charset="-34"/>
                <a:ea typeface="Calibri" panose="020F0502020204030204" pitchFamily="34" charset="0"/>
                <a:cs typeface="RSU" panose="02000506040000020003" pitchFamily="2" charset="-34"/>
              </a:rPr>
              <a:t> : </a:t>
            </a:r>
            <a:r>
              <a:rPr lang="th-TH" sz="2800" dirty="0">
                <a:ln w="0"/>
                <a:solidFill>
                  <a:srgbClr val="089BAB"/>
                </a:solidFill>
                <a:latin typeface="RSU" panose="02000506040000020003" pitchFamily="2" charset="-34"/>
                <a:ea typeface="Calibri" panose="020F0502020204030204" pitchFamily="34" charset="0"/>
                <a:cs typeface="RSU" panose="02000506040000020003" pitchFamily="2" charset="-34"/>
              </a:rPr>
              <a:t>นายอภิสิทธิ์ วงค์สอน</a:t>
            </a:r>
            <a:r>
              <a:rPr lang="en-US" sz="2800" dirty="0">
                <a:ln w="0"/>
                <a:solidFill>
                  <a:srgbClr val="089BAB"/>
                </a:solidFill>
                <a:latin typeface="RSU" panose="02000506040000020003" pitchFamily="2" charset="-34"/>
                <a:ea typeface="Calibri" panose="020F0502020204030204" pitchFamily="34" charset="0"/>
                <a:cs typeface="RSU" panose="02000506040000020003" pitchFamily="2" charset="-34"/>
              </a:rPr>
              <a:t>   </a:t>
            </a:r>
            <a:r>
              <a:rPr lang="th-TH" sz="2800" b="1" dirty="0">
                <a:ln w="0"/>
                <a:solidFill>
                  <a:srgbClr val="089BAB"/>
                </a:solidFill>
                <a:latin typeface="RSU" panose="02000506040000020003" pitchFamily="2" charset="-34"/>
                <a:ea typeface="Calibri" panose="020F0502020204030204" pitchFamily="34" charset="0"/>
                <a:cs typeface="RSU" panose="02000506040000020003" pitchFamily="2" charset="-34"/>
              </a:rPr>
              <a:t>อาจารย์ที่ปรึกษา</a:t>
            </a:r>
            <a:r>
              <a:rPr lang="en-US" sz="2800" b="1" dirty="0">
                <a:ln w="0"/>
                <a:solidFill>
                  <a:srgbClr val="089BAB"/>
                </a:solidFill>
                <a:latin typeface="RSU" panose="02000506040000020003" pitchFamily="2" charset="-34"/>
                <a:ea typeface="Calibri" panose="020F0502020204030204" pitchFamily="34" charset="0"/>
                <a:cs typeface="RSU" panose="02000506040000020003" pitchFamily="2" charset="-34"/>
              </a:rPr>
              <a:t> : </a:t>
            </a:r>
            <a:r>
              <a:rPr lang="th-TH" sz="2800" b="1" dirty="0">
                <a:ln w="0"/>
                <a:solidFill>
                  <a:srgbClr val="089BAB"/>
                </a:solidFill>
                <a:latin typeface="RSU" panose="02000506040000020003" pitchFamily="2" charset="-34"/>
                <a:ea typeface="Calibri" panose="020F0502020204030204" pitchFamily="34" charset="0"/>
                <a:cs typeface="RSU" panose="02000506040000020003" pitchFamily="2" charset="-34"/>
              </a:rPr>
              <a:t>อาจารย์ ดร. กฤตคม ศรีจิรานนท์</a:t>
            </a:r>
            <a:endParaRPr lang="th-TH" sz="2800" dirty="0">
              <a:ln w="0"/>
              <a:solidFill>
                <a:srgbClr val="089BAB"/>
              </a:solidFill>
              <a:latin typeface="RSU" panose="02000506040000020003" pitchFamily="2" charset="-34"/>
              <a:ea typeface="Calibri" panose="020F0502020204030204" pitchFamily="34" charset="0"/>
              <a:cs typeface="RSU" panose="02000506040000020003" pitchFamily="2" charset="-34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800" b="1" dirty="0">
                <a:ln w="0"/>
                <a:solidFill>
                  <a:srgbClr val="089BAB"/>
                </a:solidFill>
                <a:latin typeface="RSU" panose="02000506040000020003" pitchFamily="2" charset="-34"/>
                <a:ea typeface="Calibri" panose="020F0502020204030204" pitchFamily="34" charset="0"/>
                <a:cs typeface="RSU" panose="02000506040000020003" pitchFamily="2" charset="-34"/>
              </a:rPr>
              <a:t> </a:t>
            </a:r>
            <a:r>
              <a:rPr lang="th-TH" sz="2800" dirty="0">
                <a:ln w="0"/>
                <a:solidFill>
                  <a:srgbClr val="089BAB"/>
                </a:solidFill>
                <a:latin typeface="RSU" panose="02000506040000020003" pitchFamily="2" charset="-34"/>
                <a:ea typeface="Calibri" panose="020F0502020204030204" pitchFamily="34" charset="0"/>
                <a:cs typeface="RSU" panose="02000506040000020003" pitchFamily="2" charset="-34"/>
              </a:rPr>
              <a:t>คณะวิทยาศาสตร์และเทคโนโลยี มหาวิทยาลัยธรรมศาสตร์ ศูนย์ลำปาง</a:t>
            </a:r>
          </a:p>
        </p:txBody>
      </p:sp>
      <p:pic>
        <p:nvPicPr>
          <p:cNvPr id="18" name="Picture 17" descr="Graphical user interface&#10;&#10;Description automatically generated">
            <a:extLst>
              <a:ext uri="{FF2B5EF4-FFF2-40B4-BE49-F238E27FC236}">
                <a16:creationId xmlns:a16="http://schemas.microsoft.com/office/drawing/2014/main" id="{651638B1-3FCB-4A8A-B1DD-4CC4F8C9EB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5748" y="9013293"/>
            <a:ext cx="9003961" cy="7393043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E7245A41-38BD-4C60-8DCB-091D7572A068}"/>
              </a:ext>
            </a:extLst>
          </p:cNvPr>
          <p:cNvSpPr txBox="1"/>
          <p:nvPr/>
        </p:nvSpPr>
        <p:spPr>
          <a:xfrm>
            <a:off x="1039149" y="9945502"/>
            <a:ext cx="9208826" cy="6555641"/>
          </a:xfrm>
          <a:prstGeom prst="rect">
            <a:avLst/>
          </a:prstGeom>
          <a:solidFill>
            <a:srgbClr val="E6F5F6"/>
          </a:solidFill>
        </p:spPr>
        <p:txBody>
          <a:bodyPr wrap="square">
            <a:spAutoFit/>
          </a:bodyPr>
          <a:lstStyle/>
          <a:p>
            <a:pPr algn="thaiDist"/>
            <a:r>
              <a:rPr lang="th-TH" sz="2800" dirty="0">
                <a:latin typeface="RSU" panose="02000506040000020003" pitchFamily="2" charset="-34"/>
                <a:cs typeface="RSU" panose="02000506040000020003" pitchFamily="2" charset="-34"/>
              </a:rPr>
              <a:t>	ในประเทศไทยผู้ป่วยที่เป็นทั้งโรคแผลกดทับและอัมพาตจะต้องได้รับการดูแลเป็นพิเศษ เนื่องจากไม่สามารถเคลื่อนไหวร่างกายบางส่วนหรือทุกส่วนได้ ดังนั้นผู้ป่วยกลุ่มดังกล่าวจึงต้องได้รับการดูแลจากพยาบาลผู้ดูแล หรือญาติอย่างใกล้ชิด ผู้ป่วยดังกล่าวจะต้องเปลี่ยนท่าทางการนอนทุก ๆ </a:t>
            </a:r>
            <a:br>
              <a:rPr lang="th-TH" sz="2800" dirty="0">
                <a:latin typeface="RSU" panose="02000506040000020003" pitchFamily="2" charset="-34"/>
                <a:cs typeface="RSU" panose="02000506040000020003" pitchFamily="2" charset="-34"/>
              </a:rPr>
            </a:br>
            <a:r>
              <a:rPr lang="th-TH" sz="2800" dirty="0">
                <a:latin typeface="RSU" panose="02000506040000020003" pitchFamily="2" charset="-34"/>
                <a:cs typeface="RSU" panose="02000506040000020003" pitchFamily="2" charset="-34"/>
              </a:rPr>
              <a:t>2 ชั่วโมง อย่างไรก็ตาม พยาบาลอาจจะไม่สามารถดูแลผู้ป่วยที่เป็นแผลกดทับได้ตลอดเวลา เนื่องจากปัญหาการขาดแคลนพยาบาล ซึ่งส่งผลกระทบต่อระบบสาธารณสุขในประเทศไทย การศึกษานี้จึงเสนอการพัฒนาระบบตรวจสอบท่าทางการนอนหลับเพื่อช่วยผู้ดูแลในการตัดสินใจเกี่ยวกับท่าทางการนอนหลับของผู้ป่วยและแจ้งเตือนเมื่อแรงกดเกินกว่าที่กำหนด เซ็นเซอร์จะตรวจจับการกระจายของแรงกดของร่างกายบนเซ็นเซอร์ระหว่างการนอนหลับ โดยในงานนี้เสนอแบบจำลอง เพื่อวิเคราะห์ข้อมูลที่รวบรวมและจำแนกความแตกต่างของท่าทางการนอนหลับ ดังนั้นระบบต้นแบบนี้จะสามารถระบุตำแหน่งที่มีความเสี่ยงของแผลกดทับสำหรับการตัดสินใจในการจัดตำแหน่งการนอนหลับบนเว็บแอปพลิเคชันและสามารถใช้กับผู้ป่วยได้และมีประโยชน์ต่อโรงพยาบาลหรือสถานพยาบาลในด้านการป้องกันแผลกดทับ</a:t>
            </a:r>
            <a:endParaRPr lang="en-GB" sz="2800" dirty="0">
              <a:latin typeface="RSU" panose="02000506040000020003" pitchFamily="2" charset="-34"/>
              <a:cs typeface="RSU" panose="02000506040000020003" pitchFamily="2" charset="-34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7AA7093-EA75-4C31-8EC1-99A4883DAE40}"/>
              </a:ext>
            </a:extLst>
          </p:cNvPr>
          <p:cNvSpPr txBox="1"/>
          <p:nvPr/>
        </p:nvSpPr>
        <p:spPr>
          <a:xfrm>
            <a:off x="642477" y="16786786"/>
            <a:ext cx="559593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sz="4800" b="1" dirty="0">
                <a:solidFill>
                  <a:srgbClr val="089BAB"/>
                </a:solidFill>
                <a:latin typeface="RSU" panose="02000506040000020003" pitchFamily="2" charset="-34"/>
                <a:cs typeface="RSU" panose="02000506040000020003" pitchFamily="2" charset="-34"/>
              </a:rPr>
              <a:t>โครงสร้างของซอฟต์แวร์ </a:t>
            </a:r>
            <a:endParaRPr lang="en-GB" sz="4800" b="1" dirty="0">
              <a:solidFill>
                <a:srgbClr val="089BAB"/>
              </a:solidFill>
              <a:latin typeface="RSU" panose="02000506040000020003" pitchFamily="2" charset="-34"/>
              <a:cs typeface="RSU" panose="02000506040000020003" pitchFamily="2" charset="-34"/>
            </a:endParaRPr>
          </a:p>
        </p:txBody>
      </p:sp>
      <p:pic>
        <p:nvPicPr>
          <p:cNvPr id="31" name="Picture 30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C7CA132-A673-4B88-878C-08A418AC91C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897" b="9685"/>
          <a:stretch/>
        </p:blipFill>
        <p:spPr bwMode="auto">
          <a:xfrm>
            <a:off x="575494" y="17441210"/>
            <a:ext cx="9294097" cy="476824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C19C8753-B00E-4AB6-ACBD-1B42FEEAABA0}"/>
              </a:ext>
            </a:extLst>
          </p:cNvPr>
          <p:cNvSpPr txBox="1"/>
          <p:nvPr/>
        </p:nvSpPr>
        <p:spPr>
          <a:xfrm>
            <a:off x="575493" y="22209457"/>
            <a:ext cx="559593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sz="4800" b="1" dirty="0">
                <a:solidFill>
                  <a:srgbClr val="089BAB"/>
                </a:solidFill>
                <a:latin typeface="RSU" panose="02000506040000020003" pitchFamily="2" charset="-34"/>
                <a:cs typeface="RSU" panose="02000506040000020003" pitchFamily="2" charset="-34"/>
              </a:rPr>
              <a:t>อุปกรณ์วัดแรงกด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E7C6D442-075B-434D-960F-D03D633619F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155369" y="23068446"/>
            <a:ext cx="8222838" cy="2599279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6574722-0739-4A20-9DA5-8BBFBD2BDA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0816" y="25925891"/>
            <a:ext cx="1665722" cy="1665722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EC6933D9-B96D-4148-998B-CB374E59620C}"/>
              </a:ext>
            </a:extLst>
          </p:cNvPr>
          <p:cNvSpPr txBox="1"/>
          <p:nvPr/>
        </p:nvSpPr>
        <p:spPr>
          <a:xfrm>
            <a:off x="793480" y="27697182"/>
            <a:ext cx="326039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h-TH" sz="2000" dirty="0">
                <a:latin typeface="RSU" panose="02000506040000020003" pitchFamily="2" charset="-34"/>
                <a:cs typeface="RSU" panose="02000506040000020003" pitchFamily="2" charset="-34"/>
              </a:rPr>
              <a:t>พอลิเมอร์ที่เป็นสื่อกระแสไฟฟ้า </a:t>
            </a:r>
            <a:br>
              <a:rPr lang="en-US" sz="2000" dirty="0">
                <a:latin typeface="RSU" panose="02000506040000020003" pitchFamily="2" charset="-34"/>
                <a:cs typeface="RSU" panose="02000506040000020003" pitchFamily="2" charset="-34"/>
              </a:rPr>
            </a:br>
            <a:r>
              <a:rPr lang="th-TH" sz="2000" dirty="0">
                <a:latin typeface="RSU" panose="02000506040000020003" pitchFamily="2" charset="-34"/>
                <a:cs typeface="RSU" panose="02000506040000020003" pitchFamily="2" charset="-34"/>
              </a:rPr>
              <a:t>หรือ เวโลสเทท (</a:t>
            </a:r>
            <a:r>
              <a:rPr lang="en-GB" sz="2000" dirty="0" err="1">
                <a:latin typeface="RSU" panose="02000506040000020003" pitchFamily="2" charset="-34"/>
                <a:cs typeface="RSU" panose="02000506040000020003" pitchFamily="2" charset="-34"/>
              </a:rPr>
              <a:t>Velostat</a:t>
            </a:r>
            <a:r>
              <a:rPr lang="th-TH" sz="2000" dirty="0">
                <a:latin typeface="RSU" panose="02000506040000020003" pitchFamily="2" charset="-34"/>
                <a:cs typeface="RSU" panose="02000506040000020003" pitchFamily="2" charset="-34"/>
              </a:rPr>
              <a:t>)</a:t>
            </a:r>
            <a:endParaRPr lang="en-GB" sz="2000" dirty="0">
              <a:latin typeface="RSU" panose="02000506040000020003" pitchFamily="2" charset="-34"/>
              <a:cs typeface="RSU" panose="02000506040000020003" pitchFamily="2" charset="-34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F12AAB1-FC74-403E-844E-B67CD752456F}"/>
              </a:ext>
            </a:extLst>
          </p:cNvPr>
          <p:cNvSpPr txBox="1"/>
          <p:nvPr/>
        </p:nvSpPr>
        <p:spPr>
          <a:xfrm>
            <a:off x="4184257" y="27702424"/>
            <a:ext cx="17922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h-TH" sz="2000" dirty="0">
                <a:latin typeface="RSU" panose="02000506040000020003" pitchFamily="2" charset="-34"/>
                <a:cs typeface="RSU" panose="02000506040000020003" pitchFamily="2" charset="-34"/>
              </a:rPr>
              <a:t>เทปทองแดง</a:t>
            </a:r>
            <a:endParaRPr lang="en-GB" sz="2000" dirty="0">
              <a:latin typeface="RSU" panose="02000506040000020003" pitchFamily="2" charset="-34"/>
              <a:cs typeface="RSU" panose="02000506040000020003" pitchFamily="2" charset="-34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F22960B-4A93-4DBA-9E6F-DCA98F70A065}"/>
              </a:ext>
            </a:extLst>
          </p:cNvPr>
          <p:cNvSpPr txBox="1"/>
          <p:nvPr/>
        </p:nvSpPr>
        <p:spPr>
          <a:xfrm>
            <a:off x="5976509" y="27702424"/>
            <a:ext cx="34327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h-TH" sz="2000" dirty="0">
                <a:latin typeface="RSU" panose="02000506040000020003" pitchFamily="2" charset="-34"/>
                <a:cs typeface="RSU" panose="02000506040000020003" pitchFamily="2" charset="-34"/>
              </a:rPr>
              <a:t>ไมโครคอนโทรลเลอร์อาร์ดุยโน </a:t>
            </a:r>
            <a:endParaRPr lang="en-GB" sz="2000" dirty="0">
              <a:latin typeface="RSU" panose="02000506040000020003" pitchFamily="2" charset="-34"/>
              <a:cs typeface="RSU" panose="02000506040000020003" pitchFamily="2" charset="-34"/>
            </a:endParaRPr>
          </a:p>
        </p:txBody>
      </p:sp>
      <p:pic>
        <p:nvPicPr>
          <p:cNvPr id="1028" name="Picture 4" descr="ที่กำหนดเองทำทองแดงแถบทองแดงเทปขดลวดทองแดง - Buy เทปทองแดง,ทองแดง Strip, เทปทองแดงราคา Product on Alibaba.com">
            <a:extLst>
              <a:ext uri="{FF2B5EF4-FFF2-40B4-BE49-F238E27FC236}">
                <a16:creationId xmlns:a16="http://schemas.microsoft.com/office/drawing/2014/main" id="{089EF064-0F33-4B2B-8381-E6D8C43A8B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4144" y="25945211"/>
            <a:ext cx="1672477" cy="1672477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43" descr="A picture containing electronics, circuit&#10;&#10;Description automatically generated">
            <a:extLst>
              <a:ext uri="{FF2B5EF4-FFF2-40B4-BE49-F238E27FC236}">
                <a16:creationId xmlns:a16="http://schemas.microsoft.com/office/drawing/2014/main" id="{BBFE2542-B71D-4293-8B20-9749BB73707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7918" y="25947541"/>
            <a:ext cx="1665721" cy="1665721"/>
          </a:xfrm>
          <a:prstGeom prst="ellipse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A7836FD4-2944-4884-8F9F-D71253DF63AC}"/>
              </a:ext>
            </a:extLst>
          </p:cNvPr>
          <p:cNvSpPr txBox="1"/>
          <p:nvPr/>
        </p:nvSpPr>
        <p:spPr>
          <a:xfrm>
            <a:off x="10691810" y="21302744"/>
            <a:ext cx="524996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4800" b="1">
                <a:solidFill>
                  <a:srgbClr val="089BAB"/>
                </a:solidFill>
                <a:latin typeface="RSU" panose="02000506040000020003" pitchFamily="2" charset="-34"/>
                <a:cs typeface="RSU" panose="02000506040000020003" pitchFamily="2" charset="-34"/>
              </a:defRPr>
            </a:lvl1pPr>
          </a:lstStyle>
          <a:p>
            <a:r>
              <a:rPr lang="th-TH" dirty="0"/>
              <a:t>กลุ่มผู้ใช้โปรแกรม</a:t>
            </a:r>
            <a:endParaRPr lang="en-GB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38F490B-0305-4447-A5DA-DC46A116A63E}"/>
              </a:ext>
            </a:extLst>
          </p:cNvPr>
          <p:cNvSpPr txBox="1"/>
          <p:nvPr/>
        </p:nvSpPr>
        <p:spPr>
          <a:xfrm>
            <a:off x="10691811" y="22133741"/>
            <a:ext cx="10096501" cy="954107"/>
          </a:xfrm>
          <a:prstGeom prst="rect">
            <a:avLst/>
          </a:prstGeom>
          <a:solidFill>
            <a:srgbClr val="E6F5F6"/>
          </a:solidFill>
        </p:spPr>
        <p:txBody>
          <a:bodyPr wrap="square">
            <a:spAutoFit/>
          </a:bodyPr>
          <a:lstStyle/>
          <a:p>
            <a:pPr algn="thaiDist"/>
            <a:r>
              <a:rPr lang="en-US" sz="2800" dirty="0">
                <a:latin typeface="RSU" panose="02000506040000020003" pitchFamily="2" charset="-34"/>
                <a:cs typeface="RSU" panose="02000506040000020003" pitchFamily="2" charset="-34"/>
              </a:rPr>
              <a:t>	</a:t>
            </a:r>
            <a:r>
              <a:rPr lang="th-TH" sz="2800" dirty="0">
                <a:latin typeface="RSU" panose="02000506040000020003" pitchFamily="2" charset="-34"/>
                <a:cs typeface="RSU" panose="02000506040000020003" pitchFamily="2" charset="-34"/>
              </a:rPr>
              <a:t>ระบบตรวจสอบท่านอนถูกพัฒนาเพื่อช่วยผู้ดูแลสามารถเข้าถึงข้อมูลผ่านเว็บแอปพลิเคชันที่พัฒนาขึ้นเพื่อติดตามและรายงานท่านอนของผู้ป่วย</a:t>
            </a:r>
            <a:endParaRPr lang="en-GB" sz="2800" dirty="0">
              <a:latin typeface="RSU" panose="02000506040000020003" pitchFamily="2" charset="-34"/>
              <a:cs typeface="RSU" panose="02000506040000020003" pitchFamily="2" charset="-34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75E9D00-46FA-4126-9A7A-D529C39BE108}"/>
              </a:ext>
            </a:extLst>
          </p:cNvPr>
          <p:cNvSpPr txBox="1"/>
          <p:nvPr/>
        </p:nvSpPr>
        <p:spPr>
          <a:xfrm>
            <a:off x="10691811" y="16786784"/>
            <a:ext cx="524996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4800" b="1">
                <a:solidFill>
                  <a:srgbClr val="089BAB"/>
                </a:solidFill>
                <a:latin typeface="RSU" panose="02000506040000020003" pitchFamily="2" charset="-34"/>
                <a:cs typeface="RSU" panose="02000506040000020003" pitchFamily="2" charset="-34"/>
              </a:defRPr>
            </a:lvl1pPr>
          </a:lstStyle>
          <a:p>
            <a:r>
              <a:rPr lang="th-TH" dirty="0"/>
              <a:t>รายละเอียดการพัฒนา</a:t>
            </a:r>
            <a:endParaRPr lang="en-GB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73DE511-2AC1-46A7-B41E-29FE04D03FA1}"/>
              </a:ext>
            </a:extLst>
          </p:cNvPr>
          <p:cNvSpPr txBox="1"/>
          <p:nvPr/>
        </p:nvSpPr>
        <p:spPr>
          <a:xfrm>
            <a:off x="10711630" y="17602267"/>
            <a:ext cx="10357670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thaiDist"/>
            <a:r>
              <a:rPr lang="th-TH" sz="2800" dirty="0">
                <a:latin typeface="RSU" panose="02000506040000020003" pitchFamily="2" charset="-34"/>
                <a:cs typeface="RSU" panose="02000506040000020003" pitchFamily="2" charset="-34"/>
              </a:rPr>
              <a:t>	</a:t>
            </a:r>
            <a:r>
              <a:rPr lang="th-TH" sz="2800" b="1" dirty="0">
                <a:latin typeface="RSU" panose="02000506040000020003" pitchFamily="2" charset="-34"/>
                <a:cs typeface="RSU" panose="02000506040000020003" pitchFamily="2" charset="-34"/>
              </a:rPr>
              <a:t>ข้อมูลนำเข้า 	</a:t>
            </a:r>
            <a:r>
              <a:rPr lang="en-US" sz="2800" dirty="0">
                <a:latin typeface="RSU" panose="02000506040000020003" pitchFamily="2" charset="-34"/>
                <a:cs typeface="RSU" panose="02000506040000020003" pitchFamily="2" charset="-34"/>
              </a:rPr>
              <a:t>: </a:t>
            </a:r>
            <a:r>
              <a:rPr lang="th-TH" sz="2800" dirty="0">
                <a:latin typeface="RSU" panose="02000506040000020003" pitchFamily="2" charset="-34"/>
                <a:cs typeface="RSU" panose="02000506040000020003" pitchFamily="2" charset="-34"/>
              </a:rPr>
              <a:t>ข้อมูลแรงกดทับของท่าทางการนอน</a:t>
            </a:r>
          </a:p>
          <a:p>
            <a:pPr algn="thaiDist"/>
            <a:r>
              <a:rPr lang="th-TH" sz="2800" dirty="0">
                <a:latin typeface="RSU" panose="02000506040000020003" pitchFamily="2" charset="-34"/>
                <a:cs typeface="RSU" panose="02000506040000020003" pitchFamily="2" charset="-34"/>
              </a:rPr>
              <a:t>	</a:t>
            </a:r>
            <a:r>
              <a:rPr lang="th-TH" sz="2800" b="1" dirty="0">
                <a:latin typeface="RSU" panose="02000506040000020003" pitchFamily="2" charset="-34"/>
                <a:cs typeface="RSU" panose="02000506040000020003" pitchFamily="2" charset="-34"/>
              </a:rPr>
              <a:t>ข้อมูลส่งออก 	</a:t>
            </a:r>
            <a:r>
              <a:rPr lang="en-US" sz="2800" dirty="0">
                <a:latin typeface="RSU" panose="02000506040000020003" pitchFamily="2" charset="-34"/>
                <a:cs typeface="RSU" panose="02000506040000020003" pitchFamily="2" charset="-34"/>
              </a:rPr>
              <a:t>: </a:t>
            </a:r>
            <a:r>
              <a:rPr lang="th-TH" sz="2800" dirty="0">
                <a:latin typeface="RSU" panose="02000506040000020003" pitchFamily="2" charset="-34"/>
                <a:cs typeface="RSU" panose="02000506040000020003" pitchFamily="2" charset="-34"/>
              </a:rPr>
              <a:t>ระบุท่าทางของนอนและระบุตำแหน่งเสี่ยงของการเกิดแผลกดทับ</a:t>
            </a:r>
          </a:p>
          <a:p>
            <a:pPr lvl="1" algn="thaiDist"/>
            <a:r>
              <a:rPr lang="th-TH" sz="2800" b="1" dirty="0">
                <a:latin typeface="RSU" panose="02000506040000020003" pitchFamily="2" charset="-34"/>
                <a:cs typeface="RSU" panose="02000506040000020003" pitchFamily="2" charset="-34"/>
              </a:rPr>
              <a:t>การทำงาน</a:t>
            </a:r>
          </a:p>
          <a:p>
            <a:pPr marL="914400" lvl="1" indent="-457200" algn="thaiDist">
              <a:buFont typeface="Arial" panose="020B0604020202020204" pitchFamily="34" charset="0"/>
              <a:buChar char="•"/>
            </a:pPr>
            <a:r>
              <a:rPr lang="th-TH" sz="2800" dirty="0">
                <a:latin typeface="RSU" panose="02000506040000020003" pitchFamily="2" charset="-34"/>
                <a:cs typeface="RSU" panose="02000506040000020003" pitchFamily="2" charset="-34"/>
              </a:rPr>
              <a:t>ระบบตรวจจับท่านอนการนอน</a:t>
            </a:r>
          </a:p>
          <a:p>
            <a:pPr marL="914400" lvl="1" indent="-457200" algn="thaiDist">
              <a:buFont typeface="Arial" panose="020B0604020202020204" pitchFamily="34" charset="0"/>
              <a:buChar char="•"/>
            </a:pPr>
            <a:r>
              <a:rPr lang="th-TH" sz="2800" dirty="0">
                <a:latin typeface="RSU" panose="02000506040000020003" pitchFamily="2" charset="-34"/>
                <a:cs typeface="RSU" panose="02000506040000020003" pitchFamily="2" charset="-34"/>
              </a:rPr>
              <a:t>ระบบระบุตำแหน่งเสี่ยงของการเกิดแผลกดทับ</a:t>
            </a:r>
          </a:p>
          <a:p>
            <a:pPr marL="914400" lvl="1" indent="-457200" algn="thaiDist">
              <a:buFont typeface="Arial" panose="020B0604020202020204" pitchFamily="34" charset="0"/>
              <a:buChar char="•"/>
            </a:pPr>
            <a:r>
              <a:rPr lang="th-TH" sz="2800" dirty="0">
                <a:latin typeface="RSU" panose="02000506040000020003" pitchFamily="2" charset="-34"/>
                <a:cs typeface="RSU" panose="02000506040000020003" pitchFamily="2" charset="-34"/>
              </a:rPr>
              <a:t>แสดงข้อมูลการจำแนกท่านอนการนอน รายงานแรงกดทับของการนอนด้วยฮีตแมป และระบุตำแหน่งเสี่ยงของการเกิดแผลกดทับแบบเรียลไทม์ บนเว็บ</a:t>
            </a:r>
            <a:br>
              <a:rPr lang="th-TH" sz="2800" dirty="0">
                <a:latin typeface="RSU" panose="02000506040000020003" pitchFamily="2" charset="-34"/>
                <a:cs typeface="RSU" panose="02000506040000020003" pitchFamily="2" charset="-34"/>
              </a:rPr>
            </a:br>
            <a:r>
              <a:rPr lang="th-TH" sz="2800" dirty="0">
                <a:latin typeface="RSU" panose="02000506040000020003" pitchFamily="2" charset="-34"/>
                <a:cs typeface="RSU" panose="02000506040000020003" pitchFamily="2" charset="-34"/>
              </a:rPr>
              <a:t>แอปพลิเคชัน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ED8F628-7250-40F3-BB62-284DC0B306BE}"/>
              </a:ext>
            </a:extLst>
          </p:cNvPr>
          <p:cNvSpPr txBox="1"/>
          <p:nvPr/>
        </p:nvSpPr>
        <p:spPr>
          <a:xfrm>
            <a:off x="10691810" y="23278185"/>
            <a:ext cx="1077890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4800" b="1">
                <a:solidFill>
                  <a:srgbClr val="089BAB"/>
                </a:solidFill>
                <a:latin typeface="RSU" panose="02000506040000020003" pitchFamily="2" charset="-34"/>
                <a:cs typeface="RSU" panose="02000506040000020003" pitchFamily="2" charset="-34"/>
              </a:defRPr>
            </a:lvl1pPr>
          </a:lstStyle>
          <a:p>
            <a:r>
              <a:rPr lang="th-TH" dirty="0"/>
              <a:t>การระบุตำแหน่งเสี่ยงต่อการเกิดแผลกดทับ</a:t>
            </a:r>
          </a:p>
        </p:txBody>
      </p:sp>
      <p:pic>
        <p:nvPicPr>
          <p:cNvPr id="54" name="Picture 53" descr="A picture containing automaton&#10;&#10;Description automatically generated">
            <a:extLst>
              <a:ext uri="{FF2B5EF4-FFF2-40B4-BE49-F238E27FC236}">
                <a16:creationId xmlns:a16="http://schemas.microsoft.com/office/drawing/2014/main" id="{EC06BD81-7B85-49E8-B4B3-2A38DBA05C1E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30"/>
          <a:stretch/>
        </p:blipFill>
        <p:spPr>
          <a:xfrm>
            <a:off x="15396139" y="23997473"/>
            <a:ext cx="5900400" cy="4312095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A7022EAF-7934-40FD-B917-9E143FE5235E}"/>
              </a:ext>
            </a:extLst>
          </p:cNvPr>
          <p:cNvSpPr txBox="1"/>
          <p:nvPr/>
        </p:nvSpPr>
        <p:spPr>
          <a:xfrm>
            <a:off x="11135648" y="24310577"/>
            <a:ext cx="4173405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th-TH" sz="2800" dirty="0">
                <a:latin typeface="RSU" panose="02000506040000020003" pitchFamily="2" charset="-34"/>
                <a:cs typeface="RSU" panose="02000506040000020003" pitchFamily="2" charset="-34"/>
              </a:rPr>
              <a:t>อ่านข้อมูลประวัติการนอน</a:t>
            </a:r>
            <a:endParaRPr lang="en-US" sz="2800" dirty="0">
              <a:latin typeface="RSU" panose="02000506040000020003" pitchFamily="2" charset="-34"/>
              <a:cs typeface="RSU" panose="02000506040000020003" pitchFamily="2" charset="-34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th-TH" sz="2800" dirty="0">
                <a:latin typeface="RSU" panose="02000506040000020003" pitchFamily="2" charset="-34"/>
                <a:cs typeface="RSU" panose="02000506040000020003" pitchFamily="2" charset="-34"/>
              </a:rPr>
              <a:t>หากแรงกดบริเวณใด เป็นบริเวณเสี่ยงสูง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th-TH" sz="2800" dirty="0">
              <a:latin typeface="RSU" panose="02000506040000020003" pitchFamily="2" charset="-34"/>
              <a:cs typeface="RSU" panose="02000506040000020003" pitchFamily="2" charset="-34"/>
            </a:endParaRPr>
          </a:p>
          <a:p>
            <a:r>
              <a:rPr lang="th-TH" sz="2800" dirty="0">
                <a:latin typeface="RSU" panose="02000506040000020003" pitchFamily="2" charset="-34"/>
                <a:cs typeface="RSU" panose="02000506040000020003" pitchFamily="2" charset="-34"/>
              </a:rPr>
              <a:t>	🕒</a:t>
            </a:r>
            <a:r>
              <a:rPr lang="th-TH" sz="2800" b="1" dirty="0">
                <a:latin typeface="RSU" panose="02000506040000020003" pitchFamily="2" charset="-34"/>
                <a:cs typeface="RSU" panose="02000506040000020003" pitchFamily="2" charset="-34"/>
              </a:rPr>
              <a:t>นานเกิน 15 นาที</a:t>
            </a:r>
          </a:p>
          <a:p>
            <a:endParaRPr lang="th-TH" sz="2800" dirty="0">
              <a:latin typeface="RSU" panose="02000506040000020003" pitchFamily="2" charset="-34"/>
              <a:cs typeface="RSU" panose="02000506040000020003" pitchFamily="2" charset="-34"/>
            </a:endParaRPr>
          </a:p>
          <a:p>
            <a:r>
              <a:rPr lang="th-TH" sz="2800" dirty="0">
                <a:latin typeface="RSU" panose="02000506040000020003" pitchFamily="2" charset="-34"/>
                <a:cs typeface="RSU" panose="02000506040000020003" pitchFamily="2" charset="-34"/>
              </a:rPr>
              <a:t>	มีการแจ้งเตือนและแสดงตำแหน่งเสี่ยงบนเว็บแอปพลิเคชัน</a:t>
            </a:r>
          </a:p>
          <a:p>
            <a:endParaRPr lang="th-TH" sz="2800" dirty="0">
              <a:latin typeface="RSU" panose="02000506040000020003" pitchFamily="2" charset="-34"/>
              <a:cs typeface="RSU" panose="02000506040000020003" pitchFamily="2" charset="-34"/>
            </a:endParaRPr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90DBB1E8-33B0-4E12-9747-488FAB110F5F}"/>
              </a:ext>
            </a:extLst>
          </p:cNvPr>
          <p:cNvSpPr/>
          <p:nvPr/>
        </p:nvSpPr>
        <p:spPr>
          <a:xfrm>
            <a:off x="9004617" y="7081810"/>
            <a:ext cx="1882895" cy="483882"/>
          </a:xfrm>
          <a:prstGeom prst="roundRect">
            <a:avLst>
              <a:gd name="adj" fmla="val 50000"/>
            </a:avLst>
          </a:prstGeom>
          <a:solidFill>
            <a:srgbClr val="E6F5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C74FF190-89BA-4CDF-AB67-7B8EA9FB0108}"/>
              </a:ext>
            </a:extLst>
          </p:cNvPr>
          <p:cNvSpPr txBox="1"/>
          <p:nvPr/>
        </p:nvSpPr>
        <p:spPr>
          <a:xfrm>
            <a:off x="9079496" y="7083877"/>
            <a:ext cx="361603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h-TH" sz="2800" b="1" dirty="0">
                <a:ln w="0"/>
                <a:solidFill>
                  <a:srgbClr val="089BAB"/>
                </a:solidFill>
                <a:latin typeface="RSU" panose="02000506040000020003" pitchFamily="2" charset="-34"/>
                <a:cs typeface="RSU" panose="02000506040000020003" pitchFamily="2" charset="-34"/>
              </a:rPr>
              <a:t>รหัสโครงการ 24</a:t>
            </a:r>
            <a:r>
              <a:rPr lang="en-GB" sz="2800" b="1" dirty="0">
                <a:ln w="0"/>
                <a:solidFill>
                  <a:srgbClr val="089BAB"/>
                </a:solidFill>
                <a:latin typeface="RSU" panose="02000506040000020003" pitchFamily="2" charset="-34"/>
                <a:cs typeface="RSU" panose="02000506040000020003" pitchFamily="2" charset="-34"/>
              </a:rPr>
              <a:t>p13n0082</a:t>
            </a:r>
            <a:endParaRPr lang="en-US" sz="2800" b="1" dirty="0">
              <a:ln w="0"/>
              <a:solidFill>
                <a:srgbClr val="089BAB"/>
              </a:solidFill>
              <a:latin typeface="RSU" panose="02000506040000020003" pitchFamily="2" charset="-34"/>
              <a:cs typeface="RSU" panose="02000506040000020003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3670484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230</TotalTime>
  <Words>463</Words>
  <Application>Microsoft Office PowerPoint</Application>
  <PresentationFormat>Custom</PresentationFormat>
  <Paragraphs>29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RSU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apisith wongsorn</dc:creator>
  <cp:lastModifiedBy>apisith wongsorn</cp:lastModifiedBy>
  <cp:revision>5</cp:revision>
  <dcterms:created xsi:type="dcterms:W3CDTF">2022-03-06T05:12:54Z</dcterms:created>
  <dcterms:modified xsi:type="dcterms:W3CDTF">2022-03-06T19:42:17Z</dcterms:modified>
</cp:coreProperties>
</file>